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70" r:id="rId4"/>
    <p:sldId id="261" r:id="rId5"/>
    <p:sldId id="280" r:id="rId6"/>
    <p:sldId id="285" r:id="rId7"/>
    <p:sldId id="286" r:id="rId8"/>
    <p:sldId id="287" r:id="rId9"/>
    <p:sldId id="288" r:id="rId10"/>
    <p:sldId id="289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2" autoAdjust="0"/>
    <p:restoredTop sz="80775" autoAdjust="0"/>
  </p:normalViewPr>
  <p:slideViewPr>
    <p:cSldViewPr snapToGrid="0" showGuides="1">
      <p:cViewPr varScale="1">
        <p:scale>
          <a:sx n="72" d="100"/>
          <a:sy n="72" d="100"/>
        </p:scale>
        <p:origin x="72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1C2C4-D404-4CBF-8135-0A1404BAACF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9AF206-3A2D-4FCF-A156-FE20085FA9B6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GB" sz="1800" dirty="0">
              <a:latin typeface="+mn-lt"/>
            </a:rPr>
            <a:t>Strategy</a:t>
          </a:r>
        </a:p>
      </dgm:t>
    </dgm:pt>
    <dgm:pt modelId="{6B1C53A9-F84E-4DF3-BFA2-807D45E5A597}" type="parTrans" cxnId="{93630BD4-828D-4943-813E-7DEAE3D10D01}">
      <dgm:prSet/>
      <dgm:spPr/>
      <dgm:t>
        <a:bodyPr/>
        <a:lstStyle/>
        <a:p>
          <a:endParaRPr lang="en-GB"/>
        </a:p>
      </dgm:t>
    </dgm:pt>
    <dgm:pt modelId="{2EE4C5CE-4AC3-42BB-A79B-6B370EA7975E}" type="sibTrans" cxnId="{93630BD4-828D-4943-813E-7DEAE3D10D01}">
      <dgm:prSet/>
      <dgm:spPr/>
      <dgm:t>
        <a:bodyPr/>
        <a:lstStyle/>
        <a:p>
          <a:endParaRPr lang="en-GB"/>
        </a:p>
      </dgm:t>
    </dgm:pt>
    <dgm:pt modelId="{C0D8A933-469D-4DD2-AE70-5C49A8AEB4C4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Risks/ Priorities/ Mitigation</a:t>
          </a:r>
        </a:p>
      </dgm:t>
    </dgm:pt>
    <dgm:pt modelId="{578088B2-7028-40BB-8EE8-DF89C945D56A}" type="parTrans" cxnId="{96C4D707-8078-4B53-8987-506285B30304}">
      <dgm:prSet/>
      <dgm:spPr/>
      <dgm:t>
        <a:bodyPr/>
        <a:lstStyle/>
        <a:p>
          <a:endParaRPr lang="en-GB"/>
        </a:p>
      </dgm:t>
    </dgm:pt>
    <dgm:pt modelId="{168BACAD-272F-4266-937E-4C9CBA070EB2}" type="sibTrans" cxnId="{96C4D707-8078-4B53-8987-506285B30304}">
      <dgm:prSet/>
      <dgm:spPr/>
      <dgm:t>
        <a:bodyPr/>
        <a:lstStyle/>
        <a:p>
          <a:endParaRPr lang="en-GB"/>
        </a:p>
      </dgm:t>
    </dgm:pt>
    <dgm:pt modelId="{9B4457B1-EA58-42DB-912E-ED0050D4796C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Pre-market Engagement</a:t>
          </a:r>
        </a:p>
      </dgm:t>
    </dgm:pt>
    <dgm:pt modelId="{F9AE6773-EC9E-4CF8-A6CD-CFF6AA432ACB}" type="parTrans" cxnId="{F52F4096-4931-44DF-ADE0-DB7D01A8AC4D}">
      <dgm:prSet/>
      <dgm:spPr/>
      <dgm:t>
        <a:bodyPr/>
        <a:lstStyle/>
        <a:p>
          <a:endParaRPr lang="en-GB"/>
        </a:p>
      </dgm:t>
    </dgm:pt>
    <dgm:pt modelId="{D5301140-E779-45C2-90DB-73A2F8A83C32}" type="sibTrans" cxnId="{F52F4096-4931-44DF-ADE0-DB7D01A8AC4D}">
      <dgm:prSet/>
      <dgm:spPr/>
      <dgm:t>
        <a:bodyPr/>
        <a:lstStyle/>
        <a:p>
          <a:endParaRPr lang="en-GB"/>
        </a:p>
      </dgm:t>
    </dgm:pt>
    <dgm:pt modelId="{FBCFFEE4-8E44-456F-B1B2-D3F2A316B5CC}">
      <dgm:prSet phldrT="[Text]" custT="1"/>
      <dgm:spPr>
        <a:solidFill>
          <a:srgbClr val="0E192C"/>
        </a:solidFill>
      </dgm:spPr>
      <dgm:t>
        <a:bodyPr/>
        <a:lstStyle/>
        <a:p>
          <a:r>
            <a:rPr lang="en-GB" sz="1800" dirty="0">
              <a:latin typeface="+mn-lt"/>
            </a:rPr>
            <a:t>Specifications</a:t>
          </a:r>
        </a:p>
      </dgm:t>
    </dgm:pt>
    <dgm:pt modelId="{C7B4B65D-2320-4F74-86F0-402A8E518CEF}" type="parTrans" cxnId="{9D500F5C-3792-47DA-B4FC-50F42D0A00B9}">
      <dgm:prSet/>
      <dgm:spPr/>
      <dgm:t>
        <a:bodyPr/>
        <a:lstStyle/>
        <a:p>
          <a:endParaRPr lang="en-GB"/>
        </a:p>
      </dgm:t>
    </dgm:pt>
    <dgm:pt modelId="{2F53C0C1-4E46-4AD1-87B2-0E19D74FC723}" type="sibTrans" cxnId="{9D500F5C-3792-47DA-B4FC-50F42D0A00B9}">
      <dgm:prSet/>
      <dgm:spPr/>
      <dgm:t>
        <a:bodyPr/>
        <a:lstStyle/>
        <a:p>
          <a:endParaRPr lang="en-GB"/>
        </a:p>
      </dgm:t>
    </dgm:pt>
    <dgm:pt modelId="{91398C98-276F-44AD-B756-4EDA3C175FB2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Mandatory v. Desired</a:t>
          </a:r>
        </a:p>
      </dgm:t>
    </dgm:pt>
    <dgm:pt modelId="{4C88D033-0EF1-4018-A078-300C06C0532B}" type="parTrans" cxnId="{C781F172-F34D-4EE5-B585-9F79B02D2A30}">
      <dgm:prSet/>
      <dgm:spPr/>
      <dgm:t>
        <a:bodyPr/>
        <a:lstStyle/>
        <a:p>
          <a:endParaRPr lang="en-GB"/>
        </a:p>
      </dgm:t>
    </dgm:pt>
    <dgm:pt modelId="{1B148CA7-259E-4A07-950C-A7CFA831EB40}" type="sibTrans" cxnId="{C781F172-F34D-4EE5-B585-9F79B02D2A30}">
      <dgm:prSet/>
      <dgm:spPr/>
      <dgm:t>
        <a:bodyPr/>
        <a:lstStyle/>
        <a:p>
          <a:endParaRPr lang="en-GB"/>
        </a:p>
      </dgm:t>
    </dgm:pt>
    <dgm:pt modelId="{67B70D99-A957-48E2-A447-12FB16B6FBB9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Labels/ Ratings/ GBS</a:t>
          </a:r>
        </a:p>
      </dgm:t>
    </dgm:pt>
    <dgm:pt modelId="{46DD372B-0C52-49D2-A1B2-FA9FCEC259CD}" type="parTrans" cxnId="{A26F73C7-3A77-47C3-AEB2-6C9281BD5019}">
      <dgm:prSet/>
      <dgm:spPr/>
      <dgm:t>
        <a:bodyPr/>
        <a:lstStyle/>
        <a:p>
          <a:endParaRPr lang="en-GB"/>
        </a:p>
      </dgm:t>
    </dgm:pt>
    <dgm:pt modelId="{DCB66AD9-C9FD-4298-98E3-CDF182665AD1}" type="sibTrans" cxnId="{A26F73C7-3A77-47C3-AEB2-6C9281BD5019}">
      <dgm:prSet/>
      <dgm:spPr/>
      <dgm:t>
        <a:bodyPr/>
        <a:lstStyle/>
        <a:p>
          <a:endParaRPr lang="en-GB"/>
        </a:p>
      </dgm:t>
    </dgm:pt>
    <dgm:pt modelId="{17B3E3F5-5E8F-496B-BAE7-5FD75A225CF0}">
      <dgm:prSet phldrT="[Text]" custT="1"/>
      <dgm:spPr>
        <a:solidFill>
          <a:srgbClr val="101C32"/>
        </a:solidFill>
      </dgm:spPr>
      <dgm:t>
        <a:bodyPr/>
        <a:lstStyle/>
        <a:p>
          <a:r>
            <a:rPr lang="en-GB" sz="1800" dirty="0">
              <a:latin typeface="+mn-lt"/>
            </a:rPr>
            <a:t>Selection</a:t>
          </a:r>
        </a:p>
      </dgm:t>
    </dgm:pt>
    <dgm:pt modelId="{9ED6A2EC-FF01-4F2B-B406-D6AD049E5867}" type="parTrans" cxnId="{CB2C82A8-5FAB-43E7-A7AC-41EB4A94E4D4}">
      <dgm:prSet/>
      <dgm:spPr/>
      <dgm:t>
        <a:bodyPr/>
        <a:lstStyle/>
        <a:p>
          <a:endParaRPr lang="en-GB"/>
        </a:p>
      </dgm:t>
    </dgm:pt>
    <dgm:pt modelId="{EA7FA131-D485-4ABF-AED7-1EE930EC21B5}" type="sibTrans" cxnId="{CB2C82A8-5FAB-43E7-A7AC-41EB4A94E4D4}">
      <dgm:prSet/>
      <dgm:spPr/>
      <dgm:t>
        <a:bodyPr/>
        <a:lstStyle/>
        <a:p>
          <a:endParaRPr lang="en-GB"/>
        </a:p>
      </dgm:t>
    </dgm:pt>
    <dgm:pt modelId="{4019B43E-ABA8-45E7-8ED8-F83D995955EF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SQ</a:t>
          </a:r>
        </a:p>
      </dgm:t>
    </dgm:pt>
    <dgm:pt modelId="{9734BD0F-36D3-4427-880B-90DF1258767A}" type="parTrans" cxnId="{71460030-D124-42C2-9A64-CFA26D4541CD}">
      <dgm:prSet/>
      <dgm:spPr/>
      <dgm:t>
        <a:bodyPr/>
        <a:lstStyle/>
        <a:p>
          <a:endParaRPr lang="en-GB"/>
        </a:p>
      </dgm:t>
    </dgm:pt>
    <dgm:pt modelId="{8A9542C6-C850-4977-8D42-E6E37D3072CD}" type="sibTrans" cxnId="{71460030-D124-42C2-9A64-CFA26D4541CD}">
      <dgm:prSet/>
      <dgm:spPr/>
      <dgm:t>
        <a:bodyPr/>
        <a:lstStyle/>
        <a:p>
          <a:endParaRPr lang="en-GB"/>
        </a:p>
      </dgm:t>
    </dgm:pt>
    <dgm:pt modelId="{DE73DEA7-E6A5-423E-842B-5BF8335DD8C9}">
      <dgm:prSet phldrT="[Text]" custT="1"/>
      <dgm:spPr>
        <a:solidFill>
          <a:srgbClr val="0E192C"/>
        </a:solidFill>
      </dgm:spPr>
      <dgm:t>
        <a:bodyPr/>
        <a:lstStyle/>
        <a:p>
          <a:r>
            <a:rPr lang="en-GB" sz="1800" dirty="0"/>
            <a:t>Award</a:t>
          </a:r>
        </a:p>
      </dgm:t>
    </dgm:pt>
    <dgm:pt modelId="{D1DCDB75-1862-4355-B32C-2DB86766EE9F}" type="parTrans" cxnId="{D9F48569-AB4F-457B-AFA5-08E9F6927295}">
      <dgm:prSet/>
      <dgm:spPr/>
      <dgm:t>
        <a:bodyPr/>
        <a:lstStyle/>
        <a:p>
          <a:endParaRPr lang="en-GB"/>
        </a:p>
      </dgm:t>
    </dgm:pt>
    <dgm:pt modelId="{7FBDAF1F-7BB0-45F2-A80E-F17F69CB567F}" type="sibTrans" cxnId="{D9F48569-AB4F-457B-AFA5-08E9F6927295}">
      <dgm:prSet/>
      <dgm:spPr/>
      <dgm:t>
        <a:bodyPr/>
        <a:lstStyle/>
        <a:p>
          <a:endParaRPr lang="en-GB"/>
        </a:p>
      </dgm:t>
    </dgm:pt>
    <dgm:pt modelId="{6693727E-994D-4609-B797-004857841AF0}">
      <dgm:prSet custT="1"/>
      <dgm:spPr>
        <a:solidFill>
          <a:srgbClr val="101C32"/>
        </a:solidFill>
      </dgm:spPr>
      <dgm:t>
        <a:bodyPr/>
        <a:lstStyle/>
        <a:p>
          <a:r>
            <a:rPr kumimoji="0" lang="en-US" sz="18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Calibri Light" panose="020F0302020204030204" pitchFamily="34" charset="0"/>
            </a:rPr>
            <a:t>Terms</a:t>
          </a:r>
        </a:p>
      </dgm:t>
    </dgm:pt>
    <dgm:pt modelId="{1C19BEA7-6BF8-4F8D-B195-71FD13F1EB03}" type="parTrans" cxnId="{47F5B05A-10F8-496A-8ACA-5CB5F3FC4A2C}">
      <dgm:prSet/>
      <dgm:spPr/>
      <dgm:t>
        <a:bodyPr/>
        <a:lstStyle/>
        <a:p>
          <a:endParaRPr lang="en-GB"/>
        </a:p>
      </dgm:t>
    </dgm:pt>
    <dgm:pt modelId="{1ACE5BAF-3B8F-4ED3-8C32-5FC224125C82}" type="sibTrans" cxnId="{47F5B05A-10F8-496A-8ACA-5CB5F3FC4A2C}">
      <dgm:prSet/>
      <dgm:spPr/>
      <dgm:t>
        <a:bodyPr/>
        <a:lstStyle/>
        <a:p>
          <a:endParaRPr lang="en-GB"/>
        </a:p>
      </dgm:t>
    </dgm:pt>
    <dgm:pt modelId="{4ED62B54-345D-4251-9C19-342DBF3EE63F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15% Weighting </a:t>
          </a:r>
        </a:p>
      </dgm:t>
    </dgm:pt>
    <dgm:pt modelId="{2030982A-1561-491E-85B5-8FA0C03FDBC2}" type="parTrans" cxnId="{DBAC1DE0-E5E4-47EE-979E-064BB99966D9}">
      <dgm:prSet/>
      <dgm:spPr/>
      <dgm:t>
        <a:bodyPr/>
        <a:lstStyle/>
        <a:p>
          <a:endParaRPr lang="en-GB"/>
        </a:p>
      </dgm:t>
    </dgm:pt>
    <dgm:pt modelId="{499C9A61-63ED-4588-93F9-1FE63787AF40}" type="sibTrans" cxnId="{DBAC1DE0-E5E4-47EE-979E-064BB99966D9}">
      <dgm:prSet/>
      <dgm:spPr/>
      <dgm:t>
        <a:bodyPr/>
        <a:lstStyle/>
        <a:p>
          <a:endParaRPr lang="en-GB"/>
        </a:p>
      </dgm:t>
    </dgm:pt>
    <dgm:pt modelId="{A146EE6C-26DC-47D4-B242-4887552249F7}">
      <dgm:prSet custT="1"/>
      <dgm:spPr/>
      <dgm:t>
        <a:bodyPr/>
        <a:lstStyle/>
        <a:p>
          <a:endParaRPr lang="en-GB" sz="1600" dirty="0"/>
        </a:p>
      </dgm:t>
    </dgm:pt>
    <dgm:pt modelId="{56B24D4D-6AE0-4F16-A398-E199D74F7AEB}" type="parTrans" cxnId="{97D17E46-EF07-4786-8A4F-B0383F3B1C34}">
      <dgm:prSet/>
      <dgm:spPr/>
      <dgm:t>
        <a:bodyPr/>
        <a:lstStyle/>
        <a:p>
          <a:endParaRPr lang="en-GB"/>
        </a:p>
      </dgm:t>
    </dgm:pt>
    <dgm:pt modelId="{F9280D5C-A8D8-45C2-B05D-193C9D1F100C}" type="sibTrans" cxnId="{97D17E46-EF07-4786-8A4F-B0383F3B1C34}">
      <dgm:prSet/>
      <dgm:spPr/>
      <dgm:t>
        <a:bodyPr/>
        <a:lstStyle/>
        <a:p>
          <a:endParaRPr lang="en-GB"/>
        </a:p>
      </dgm:t>
    </dgm:pt>
    <dgm:pt modelId="{CF1F8FB0-D6CE-43AA-B1C8-D36CE23E0F06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Contract Related Criteria</a:t>
          </a:r>
        </a:p>
      </dgm:t>
    </dgm:pt>
    <dgm:pt modelId="{1FFA5C4B-02AD-40C5-87B5-99A56FB8B16F}" type="parTrans" cxnId="{E143645E-621A-47B0-957B-4E17F65DDAD3}">
      <dgm:prSet/>
      <dgm:spPr/>
      <dgm:t>
        <a:bodyPr/>
        <a:lstStyle/>
        <a:p>
          <a:endParaRPr lang="en-GB"/>
        </a:p>
      </dgm:t>
    </dgm:pt>
    <dgm:pt modelId="{45864EAF-A6EA-4D23-BC0D-E328DCAB28FF}" type="sibTrans" cxnId="{E143645E-621A-47B0-957B-4E17F65DDAD3}">
      <dgm:prSet/>
      <dgm:spPr/>
      <dgm:t>
        <a:bodyPr/>
        <a:lstStyle/>
        <a:p>
          <a:endParaRPr lang="en-GB"/>
        </a:p>
      </dgm:t>
    </dgm:pt>
    <dgm:pt modelId="{C1366D94-850D-4B91-B927-CCEBEB93A7D5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Contract Specific Questions</a:t>
          </a:r>
        </a:p>
      </dgm:t>
    </dgm:pt>
    <dgm:pt modelId="{D2EEFE69-876D-488A-8BF4-59B48114B580}" type="parTrans" cxnId="{CBFFF23B-B15D-4BAF-A739-E3F640DAF6E2}">
      <dgm:prSet/>
      <dgm:spPr/>
      <dgm:t>
        <a:bodyPr/>
        <a:lstStyle/>
        <a:p>
          <a:endParaRPr lang="en-GB"/>
        </a:p>
      </dgm:t>
    </dgm:pt>
    <dgm:pt modelId="{D3D1E8A9-C944-41E0-A6D6-2DA75C2DC37F}" type="sibTrans" cxnId="{CBFFF23B-B15D-4BAF-A739-E3F640DAF6E2}">
      <dgm:prSet/>
      <dgm:spPr/>
      <dgm:t>
        <a:bodyPr/>
        <a:lstStyle/>
        <a:p>
          <a:endParaRPr lang="en-GB"/>
        </a:p>
      </dgm:t>
    </dgm:pt>
    <dgm:pt modelId="{027DE9FE-9549-4D9D-9396-5FDE40A60D9B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Compliance</a:t>
          </a:r>
        </a:p>
      </dgm:t>
    </dgm:pt>
    <dgm:pt modelId="{BAF50116-E10B-4765-8344-8E862CB7B602}" type="parTrans" cxnId="{3571D689-0915-479C-8EB9-9A84C5673A0A}">
      <dgm:prSet/>
      <dgm:spPr/>
      <dgm:t>
        <a:bodyPr/>
        <a:lstStyle/>
        <a:p>
          <a:endParaRPr lang="en-GB"/>
        </a:p>
      </dgm:t>
    </dgm:pt>
    <dgm:pt modelId="{F496ACB4-E859-473C-90AF-344FAE9897F1}" type="sibTrans" cxnId="{3571D689-0915-479C-8EB9-9A84C5673A0A}">
      <dgm:prSet/>
      <dgm:spPr/>
      <dgm:t>
        <a:bodyPr/>
        <a:lstStyle/>
        <a:p>
          <a:endParaRPr lang="en-GB"/>
        </a:p>
      </dgm:t>
    </dgm:pt>
    <dgm:pt modelId="{A21E4129-9547-4651-88EA-65E7F88161DA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KPIs</a:t>
          </a:r>
        </a:p>
      </dgm:t>
    </dgm:pt>
    <dgm:pt modelId="{5271572F-AFE6-4B41-9D8F-E3F34FF0486F}" type="parTrans" cxnId="{5246C4C6-F4DB-4DCC-AA66-53A2EA1D5B4E}">
      <dgm:prSet/>
      <dgm:spPr/>
      <dgm:t>
        <a:bodyPr/>
        <a:lstStyle/>
        <a:p>
          <a:endParaRPr lang="en-GB"/>
        </a:p>
      </dgm:t>
    </dgm:pt>
    <dgm:pt modelId="{63388828-1DE3-4B46-9078-5A38DE6EF918}" type="sibTrans" cxnId="{5246C4C6-F4DB-4DCC-AA66-53A2EA1D5B4E}">
      <dgm:prSet/>
      <dgm:spPr/>
      <dgm:t>
        <a:bodyPr/>
        <a:lstStyle/>
        <a:p>
          <a:endParaRPr lang="en-GB"/>
        </a:p>
      </dgm:t>
    </dgm:pt>
    <dgm:pt modelId="{412890C8-F64E-4869-A305-D0C94A8CF6C4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GB" sz="1600" dirty="0"/>
            <a:t>Contract Specific Clauses</a:t>
          </a:r>
        </a:p>
      </dgm:t>
    </dgm:pt>
    <dgm:pt modelId="{12A59300-DFD6-49BC-B98B-F310A55B22E1}" type="parTrans" cxnId="{5C8871E5-D1AB-474C-B685-7A4C174D7765}">
      <dgm:prSet/>
      <dgm:spPr/>
      <dgm:t>
        <a:bodyPr/>
        <a:lstStyle/>
        <a:p>
          <a:endParaRPr lang="en-GB"/>
        </a:p>
      </dgm:t>
    </dgm:pt>
    <dgm:pt modelId="{81A91A11-9865-494E-965B-B108369887D1}" type="sibTrans" cxnId="{5C8871E5-D1AB-474C-B685-7A4C174D7765}">
      <dgm:prSet/>
      <dgm:spPr/>
      <dgm:t>
        <a:bodyPr/>
        <a:lstStyle/>
        <a:p>
          <a:endParaRPr lang="en-GB"/>
        </a:p>
      </dgm:t>
    </dgm:pt>
    <dgm:pt modelId="{09B060F2-A7C2-47D8-8715-60C9651AFD9B}" type="pres">
      <dgm:prSet presAssocID="{4791C2C4-D404-4CBF-8135-0A1404BAACF0}" presName="Name0" presStyleCnt="0">
        <dgm:presLayoutVars>
          <dgm:dir/>
          <dgm:animLvl val="lvl"/>
          <dgm:resizeHandles val="exact"/>
        </dgm:presLayoutVars>
      </dgm:prSet>
      <dgm:spPr/>
    </dgm:pt>
    <dgm:pt modelId="{16889A2B-C040-40C7-896C-55FFDBD6C260}" type="pres">
      <dgm:prSet presAssocID="{E19AF206-3A2D-4FCF-A156-FE20085FA9B6}" presName="composite" presStyleCnt="0"/>
      <dgm:spPr/>
    </dgm:pt>
    <dgm:pt modelId="{ED8CD8A4-4D99-4DE0-A276-9968B63BD69B}" type="pres">
      <dgm:prSet presAssocID="{E19AF206-3A2D-4FCF-A156-FE20085FA9B6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A5E756E6-D2D8-49F0-BA19-6AAC5C51B42B}" type="pres">
      <dgm:prSet presAssocID="{E19AF206-3A2D-4FCF-A156-FE20085FA9B6}" presName="desTx" presStyleLbl="alignAccFollowNode1" presStyleIdx="0" presStyleCnt="5">
        <dgm:presLayoutVars>
          <dgm:bulletEnabled val="1"/>
        </dgm:presLayoutVars>
      </dgm:prSet>
      <dgm:spPr/>
    </dgm:pt>
    <dgm:pt modelId="{F69E40A6-B987-412A-B701-CABF449A01A1}" type="pres">
      <dgm:prSet presAssocID="{2EE4C5CE-4AC3-42BB-A79B-6B370EA7975E}" presName="space" presStyleCnt="0"/>
      <dgm:spPr/>
    </dgm:pt>
    <dgm:pt modelId="{0222E397-4CF9-4F49-9412-A7BF95740F3C}" type="pres">
      <dgm:prSet presAssocID="{FBCFFEE4-8E44-456F-B1B2-D3F2A316B5CC}" presName="composite" presStyleCnt="0"/>
      <dgm:spPr/>
    </dgm:pt>
    <dgm:pt modelId="{7630B319-076C-4CBC-AF70-5DF565CA4D57}" type="pres">
      <dgm:prSet presAssocID="{FBCFFEE4-8E44-456F-B1B2-D3F2A316B5CC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529D55A4-D75E-4583-8009-3EA9B8C99F8E}" type="pres">
      <dgm:prSet presAssocID="{FBCFFEE4-8E44-456F-B1B2-D3F2A316B5CC}" presName="desTx" presStyleLbl="alignAccFollowNode1" presStyleIdx="1" presStyleCnt="5">
        <dgm:presLayoutVars>
          <dgm:bulletEnabled val="1"/>
        </dgm:presLayoutVars>
      </dgm:prSet>
      <dgm:spPr/>
    </dgm:pt>
    <dgm:pt modelId="{682C3E0E-5088-4992-91D2-3791A2A967A5}" type="pres">
      <dgm:prSet presAssocID="{2F53C0C1-4E46-4AD1-87B2-0E19D74FC723}" presName="space" presStyleCnt="0"/>
      <dgm:spPr/>
    </dgm:pt>
    <dgm:pt modelId="{9D300663-B8AA-435A-B612-74068C3BDE8C}" type="pres">
      <dgm:prSet presAssocID="{17B3E3F5-5E8F-496B-BAE7-5FD75A225CF0}" presName="composite" presStyleCnt="0"/>
      <dgm:spPr/>
    </dgm:pt>
    <dgm:pt modelId="{C38E15A5-F92E-400B-886C-E1EDDDFF0835}" type="pres">
      <dgm:prSet presAssocID="{17B3E3F5-5E8F-496B-BAE7-5FD75A225CF0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DAC26632-F65D-4F48-8AE2-0ACF36918889}" type="pres">
      <dgm:prSet presAssocID="{17B3E3F5-5E8F-496B-BAE7-5FD75A225CF0}" presName="desTx" presStyleLbl="alignAccFollowNode1" presStyleIdx="2" presStyleCnt="5">
        <dgm:presLayoutVars>
          <dgm:bulletEnabled val="1"/>
        </dgm:presLayoutVars>
      </dgm:prSet>
      <dgm:spPr/>
    </dgm:pt>
    <dgm:pt modelId="{F93003A1-D1A5-4D37-95F1-D1C674385F56}" type="pres">
      <dgm:prSet presAssocID="{EA7FA131-D485-4ABF-AED7-1EE930EC21B5}" presName="space" presStyleCnt="0"/>
      <dgm:spPr/>
    </dgm:pt>
    <dgm:pt modelId="{05D3C7AB-16BD-4702-A940-3FFA7E138031}" type="pres">
      <dgm:prSet presAssocID="{DE73DEA7-E6A5-423E-842B-5BF8335DD8C9}" presName="composite" presStyleCnt="0"/>
      <dgm:spPr/>
    </dgm:pt>
    <dgm:pt modelId="{6C1E899C-4C78-4432-9538-010E0ADA9C9C}" type="pres">
      <dgm:prSet presAssocID="{DE73DEA7-E6A5-423E-842B-5BF8335DD8C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796E28F1-DD9E-4E10-A21D-75303B4686F1}" type="pres">
      <dgm:prSet presAssocID="{DE73DEA7-E6A5-423E-842B-5BF8335DD8C9}" presName="desTx" presStyleLbl="alignAccFollowNode1" presStyleIdx="3" presStyleCnt="5">
        <dgm:presLayoutVars>
          <dgm:bulletEnabled val="1"/>
        </dgm:presLayoutVars>
      </dgm:prSet>
      <dgm:spPr/>
    </dgm:pt>
    <dgm:pt modelId="{E469C7AB-67D7-4C00-AC30-A7F79DC5187C}" type="pres">
      <dgm:prSet presAssocID="{7FBDAF1F-7BB0-45F2-A80E-F17F69CB567F}" presName="space" presStyleCnt="0"/>
      <dgm:spPr/>
    </dgm:pt>
    <dgm:pt modelId="{590782B3-0233-4367-A080-359E1314165F}" type="pres">
      <dgm:prSet presAssocID="{6693727E-994D-4609-B797-004857841AF0}" presName="composite" presStyleCnt="0"/>
      <dgm:spPr/>
    </dgm:pt>
    <dgm:pt modelId="{E073A6C1-6C59-47D8-9D42-80CE4C05EE71}" type="pres">
      <dgm:prSet presAssocID="{6693727E-994D-4609-B797-004857841AF0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AAC16EF9-A348-4CFC-A9D2-B24C518F0A57}" type="pres">
      <dgm:prSet presAssocID="{6693727E-994D-4609-B797-004857841AF0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96C4D707-8078-4B53-8987-506285B30304}" srcId="{E19AF206-3A2D-4FCF-A156-FE20085FA9B6}" destId="{C0D8A933-469D-4DD2-AE70-5C49A8AEB4C4}" srcOrd="0" destOrd="0" parTransId="{578088B2-7028-40BB-8EE8-DF89C945D56A}" sibTransId="{168BACAD-272F-4266-937E-4C9CBA070EB2}"/>
    <dgm:cxn modelId="{0C4E0A18-DDEF-4892-94DA-8BA17C621174}" type="presOf" srcId="{67B70D99-A957-48E2-A447-12FB16B6FBB9}" destId="{529D55A4-D75E-4583-8009-3EA9B8C99F8E}" srcOrd="0" destOrd="1" presId="urn:microsoft.com/office/officeart/2005/8/layout/hList1"/>
    <dgm:cxn modelId="{71460030-D124-42C2-9A64-CFA26D4541CD}" srcId="{17B3E3F5-5E8F-496B-BAE7-5FD75A225CF0}" destId="{4019B43E-ABA8-45E7-8ED8-F83D995955EF}" srcOrd="0" destOrd="0" parTransId="{9734BD0F-36D3-4427-880B-90DF1258767A}" sibTransId="{8A9542C6-C850-4977-8D42-E6E37D3072CD}"/>
    <dgm:cxn modelId="{7ECF9D32-80A0-439C-8DE8-33F1B97F0DBF}" type="presOf" srcId="{4ED62B54-345D-4251-9C19-342DBF3EE63F}" destId="{796E28F1-DD9E-4E10-A21D-75303B4686F1}" srcOrd="0" destOrd="0" presId="urn:microsoft.com/office/officeart/2005/8/layout/hList1"/>
    <dgm:cxn modelId="{CBFFF23B-B15D-4BAF-A739-E3F640DAF6E2}" srcId="{DE73DEA7-E6A5-423E-842B-5BF8335DD8C9}" destId="{C1366D94-850D-4B91-B927-CCEBEB93A7D5}" srcOrd="1" destOrd="0" parTransId="{D2EEFE69-876D-488A-8BF4-59B48114B580}" sibTransId="{D3D1E8A9-C944-41E0-A6D6-2DA75C2DC37F}"/>
    <dgm:cxn modelId="{9D500F5C-3792-47DA-B4FC-50F42D0A00B9}" srcId="{4791C2C4-D404-4CBF-8135-0A1404BAACF0}" destId="{FBCFFEE4-8E44-456F-B1B2-D3F2A316B5CC}" srcOrd="1" destOrd="0" parTransId="{C7B4B65D-2320-4F74-86F0-402A8E518CEF}" sibTransId="{2F53C0C1-4E46-4AD1-87B2-0E19D74FC723}"/>
    <dgm:cxn modelId="{E143645E-621A-47B0-957B-4E17F65DDAD3}" srcId="{17B3E3F5-5E8F-496B-BAE7-5FD75A225CF0}" destId="{CF1F8FB0-D6CE-43AA-B1C8-D36CE23E0F06}" srcOrd="1" destOrd="0" parTransId="{1FFA5C4B-02AD-40C5-87B5-99A56FB8B16F}" sibTransId="{45864EAF-A6EA-4D23-BC0D-E328DCAB28FF}"/>
    <dgm:cxn modelId="{F579A35E-D861-4E02-8366-C5338816AD4F}" type="presOf" srcId="{17B3E3F5-5E8F-496B-BAE7-5FD75A225CF0}" destId="{C38E15A5-F92E-400B-886C-E1EDDDFF0835}" srcOrd="0" destOrd="0" presId="urn:microsoft.com/office/officeart/2005/8/layout/hList1"/>
    <dgm:cxn modelId="{C95DC161-28C9-4E8B-A9C1-9C7953151A88}" type="presOf" srcId="{E19AF206-3A2D-4FCF-A156-FE20085FA9B6}" destId="{ED8CD8A4-4D99-4DE0-A276-9968B63BD69B}" srcOrd="0" destOrd="0" presId="urn:microsoft.com/office/officeart/2005/8/layout/hList1"/>
    <dgm:cxn modelId="{DDC9D664-548F-4137-ADD8-CAAD82EAB22D}" type="presOf" srcId="{C0D8A933-469D-4DD2-AE70-5C49A8AEB4C4}" destId="{A5E756E6-D2D8-49F0-BA19-6AAC5C51B42B}" srcOrd="0" destOrd="0" presId="urn:microsoft.com/office/officeart/2005/8/layout/hList1"/>
    <dgm:cxn modelId="{97D17E46-EF07-4786-8A4F-B0383F3B1C34}" srcId="{DE73DEA7-E6A5-423E-842B-5BF8335DD8C9}" destId="{A146EE6C-26DC-47D4-B242-4887552249F7}" srcOrd="2" destOrd="0" parTransId="{56B24D4D-6AE0-4F16-A398-E199D74F7AEB}" sibTransId="{F9280D5C-A8D8-45C2-B05D-193C9D1F100C}"/>
    <dgm:cxn modelId="{5D266B69-6EC0-4E66-AC7B-292210A921D2}" type="presOf" srcId="{FBCFFEE4-8E44-456F-B1B2-D3F2A316B5CC}" destId="{7630B319-076C-4CBC-AF70-5DF565CA4D57}" srcOrd="0" destOrd="0" presId="urn:microsoft.com/office/officeart/2005/8/layout/hList1"/>
    <dgm:cxn modelId="{D9F48569-AB4F-457B-AFA5-08E9F6927295}" srcId="{4791C2C4-D404-4CBF-8135-0A1404BAACF0}" destId="{DE73DEA7-E6A5-423E-842B-5BF8335DD8C9}" srcOrd="3" destOrd="0" parTransId="{D1DCDB75-1862-4355-B32C-2DB86766EE9F}" sibTransId="{7FBDAF1F-7BB0-45F2-A80E-F17F69CB567F}"/>
    <dgm:cxn modelId="{0EF57A6C-B8F9-4EA3-920D-717D9B6A4D0C}" type="presOf" srcId="{DE73DEA7-E6A5-423E-842B-5BF8335DD8C9}" destId="{6C1E899C-4C78-4432-9538-010E0ADA9C9C}" srcOrd="0" destOrd="0" presId="urn:microsoft.com/office/officeart/2005/8/layout/hList1"/>
    <dgm:cxn modelId="{C781F172-F34D-4EE5-B585-9F79B02D2A30}" srcId="{FBCFFEE4-8E44-456F-B1B2-D3F2A316B5CC}" destId="{91398C98-276F-44AD-B756-4EDA3C175FB2}" srcOrd="0" destOrd="0" parTransId="{4C88D033-0EF1-4018-A078-300C06C0532B}" sibTransId="{1B148CA7-259E-4A07-950C-A7CFA831EB40}"/>
    <dgm:cxn modelId="{CE129157-C70B-45AF-B3D4-DE0F6AFA9255}" type="presOf" srcId="{9B4457B1-EA58-42DB-912E-ED0050D4796C}" destId="{A5E756E6-D2D8-49F0-BA19-6AAC5C51B42B}" srcOrd="0" destOrd="1" presId="urn:microsoft.com/office/officeart/2005/8/layout/hList1"/>
    <dgm:cxn modelId="{8438C278-BBD5-449F-8106-D8FFD51644FF}" type="presOf" srcId="{4019B43E-ABA8-45E7-8ED8-F83D995955EF}" destId="{DAC26632-F65D-4F48-8AE2-0ACF36918889}" srcOrd="0" destOrd="0" presId="urn:microsoft.com/office/officeart/2005/8/layout/hList1"/>
    <dgm:cxn modelId="{47F5B05A-10F8-496A-8ACA-5CB5F3FC4A2C}" srcId="{4791C2C4-D404-4CBF-8135-0A1404BAACF0}" destId="{6693727E-994D-4609-B797-004857841AF0}" srcOrd="4" destOrd="0" parTransId="{1C19BEA7-6BF8-4F8D-B195-71FD13F1EB03}" sibTransId="{1ACE5BAF-3B8F-4ED3-8C32-5FC224125C82}"/>
    <dgm:cxn modelId="{E083D17C-4019-418E-9C46-7F9F3B2AF677}" type="presOf" srcId="{4791C2C4-D404-4CBF-8135-0A1404BAACF0}" destId="{09B060F2-A7C2-47D8-8715-60C9651AFD9B}" srcOrd="0" destOrd="0" presId="urn:microsoft.com/office/officeart/2005/8/layout/hList1"/>
    <dgm:cxn modelId="{3571D689-0915-479C-8EB9-9A84C5673A0A}" srcId="{6693727E-994D-4609-B797-004857841AF0}" destId="{027DE9FE-9549-4D9D-9396-5FDE40A60D9B}" srcOrd="0" destOrd="0" parTransId="{BAF50116-E10B-4765-8344-8E862CB7B602}" sibTransId="{F496ACB4-E859-473C-90AF-344FAE9897F1}"/>
    <dgm:cxn modelId="{F52F4096-4931-44DF-ADE0-DB7D01A8AC4D}" srcId="{E19AF206-3A2D-4FCF-A156-FE20085FA9B6}" destId="{9B4457B1-EA58-42DB-912E-ED0050D4796C}" srcOrd="1" destOrd="0" parTransId="{F9AE6773-EC9E-4CF8-A6CD-CFF6AA432ACB}" sibTransId="{D5301140-E779-45C2-90DB-73A2F8A83C32}"/>
    <dgm:cxn modelId="{B55E2C9B-23FC-402A-9FC7-BD38903DD33C}" type="presOf" srcId="{A146EE6C-26DC-47D4-B242-4887552249F7}" destId="{796E28F1-DD9E-4E10-A21D-75303B4686F1}" srcOrd="0" destOrd="2" presId="urn:microsoft.com/office/officeart/2005/8/layout/hList1"/>
    <dgm:cxn modelId="{15C653A8-84CA-44F0-BD0C-09CF53A26413}" type="presOf" srcId="{6693727E-994D-4609-B797-004857841AF0}" destId="{E073A6C1-6C59-47D8-9D42-80CE4C05EE71}" srcOrd="0" destOrd="0" presId="urn:microsoft.com/office/officeart/2005/8/layout/hList1"/>
    <dgm:cxn modelId="{CB2C82A8-5FAB-43E7-A7AC-41EB4A94E4D4}" srcId="{4791C2C4-D404-4CBF-8135-0A1404BAACF0}" destId="{17B3E3F5-5E8F-496B-BAE7-5FD75A225CF0}" srcOrd="2" destOrd="0" parTransId="{9ED6A2EC-FF01-4F2B-B406-D6AD049E5867}" sibTransId="{EA7FA131-D485-4ABF-AED7-1EE930EC21B5}"/>
    <dgm:cxn modelId="{708C3CB0-2186-4D2B-9CFF-047ECD6C0D38}" type="presOf" srcId="{CF1F8FB0-D6CE-43AA-B1C8-D36CE23E0F06}" destId="{DAC26632-F65D-4F48-8AE2-0ACF36918889}" srcOrd="0" destOrd="1" presId="urn:microsoft.com/office/officeart/2005/8/layout/hList1"/>
    <dgm:cxn modelId="{5246C4C6-F4DB-4DCC-AA66-53A2EA1D5B4E}" srcId="{6693727E-994D-4609-B797-004857841AF0}" destId="{A21E4129-9547-4651-88EA-65E7F88161DA}" srcOrd="1" destOrd="0" parTransId="{5271572F-AFE6-4B41-9D8F-E3F34FF0486F}" sibTransId="{63388828-1DE3-4B46-9078-5A38DE6EF918}"/>
    <dgm:cxn modelId="{A26F73C7-3A77-47C3-AEB2-6C9281BD5019}" srcId="{FBCFFEE4-8E44-456F-B1B2-D3F2A316B5CC}" destId="{67B70D99-A957-48E2-A447-12FB16B6FBB9}" srcOrd="1" destOrd="0" parTransId="{46DD372B-0C52-49D2-A1B2-FA9FCEC259CD}" sibTransId="{DCB66AD9-C9FD-4298-98E3-CDF182665AD1}"/>
    <dgm:cxn modelId="{A9B8F8C8-8310-4B3E-B92E-2B0923328503}" type="presOf" srcId="{C1366D94-850D-4B91-B927-CCEBEB93A7D5}" destId="{796E28F1-DD9E-4E10-A21D-75303B4686F1}" srcOrd="0" destOrd="1" presId="urn:microsoft.com/office/officeart/2005/8/layout/hList1"/>
    <dgm:cxn modelId="{013572D0-24EA-4EDD-AE50-A30AAA9B2E85}" type="presOf" srcId="{91398C98-276F-44AD-B756-4EDA3C175FB2}" destId="{529D55A4-D75E-4583-8009-3EA9B8C99F8E}" srcOrd="0" destOrd="0" presId="urn:microsoft.com/office/officeart/2005/8/layout/hList1"/>
    <dgm:cxn modelId="{93630BD4-828D-4943-813E-7DEAE3D10D01}" srcId="{4791C2C4-D404-4CBF-8135-0A1404BAACF0}" destId="{E19AF206-3A2D-4FCF-A156-FE20085FA9B6}" srcOrd="0" destOrd="0" parTransId="{6B1C53A9-F84E-4DF3-BFA2-807D45E5A597}" sibTransId="{2EE4C5CE-4AC3-42BB-A79B-6B370EA7975E}"/>
    <dgm:cxn modelId="{73C8D7D7-8770-4893-8130-1D24C24DF36C}" type="presOf" srcId="{027DE9FE-9549-4D9D-9396-5FDE40A60D9B}" destId="{AAC16EF9-A348-4CFC-A9D2-B24C518F0A57}" srcOrd="0" destOrd="0" presId="urn:microsoft.com/office/officeart/2005/8/layout/hList1"/>
    <dgm:cxn modelId="{3F76E6D8-92BE-47DE-96A5-4C00F471DF92}" type="presOf" srcId="{A21E4129-9547-4651-88EA-65E7F88161DA}" destId="{AAC16EF9-A348-4CFC-A9D2-B24C518F0A57}" srcOrd="0" destOrd="1" presId="urn:microsoft.com/office/officeart/2005/8/layout/hList1"/>
    <dgm:cxn modelId="{DBAC1DE0-E5E4-47EE-979E-064BB99966D9}" srcId="{DE73DEA7-E6A5-423E-842B-5BF8335DD8C9}" destId="{4ED62B54-345D-4251-9C19-342DBF3EE63F}" srcOrd="0" destOrd="0" parTransId="{2030982A-1561-491E-85B5-8FA0C03FDBC2}" sibTransId="{499C9A61-63ED-4588-93F9-1FE63787AF40}"/>
    <dgm:cxn modelId="{5C8871E5-D1AB-474C-B685-7A4C174D7765}" srcId="{6693727E-994D-4609-B797-004857841AF0}" destId="{412890C8-F64E-4869-A305-D0C94A8CF6C4}" srcOrd="2" destOrd="0" parTransId="{12A59300-DFD6-49BC-B98B-F310A55B22E1}" sibTransId="{81A91A11-9865-494E-965B-B108369887D1}"/>
    <dgm:cxn modelId="{053E1BF6-7AE1-4ACD-AB30-C4B9AB3A3C05}" type="presOf" srcId="{412890C8-F64E-4869-A305-D0C94A8CF6C4}" destId="{AAC16EF9-A348-4CFC-A9D2-B24C518F0A57}" srcOrd="0" destOrd="2" presId="urn:microsoft.com/office/officeart/2005/8/layout/hList1"/>
    <dgm:cxn modelId="{3C0F3AF6-874D-4C3F-88A7-99A8652BF97D}" type="presParOf" srcId="{09B060F2-A7C2-47D8-8715-60C9651AFD9B}" destId="{16889A2B-C040-40C7-896C-55FFDBD6C260}" srcOrd="0" destOrd="0" presId="urn:microsoft.com/office/officeart/2005/8/layout/hList1"/>
    <dgm:cxn modelId="{8A28EBA8-5372-4E0A-BAE8-EC9431FA8698}" type="presParOf" srcId="{16889A2B-C040-40C7-896C-55FFDBD6C260}" destId="{ED8CD8A4-4D99-4DE0-A276-9968B63BD69B}" srcOrd="0" destOrd="0" presId="urn:microsoft.com/office/officeart/2005/8/layout/hList1"/>
    <dgm:cxn modelId="{9D8F06EA-58D3-4DFA-AF71-80E66DD3FE03}" type="presParOf" srcId="{16889A2B-C040-40C7-896C-55FFDBD6C260}" destId="{A5E756E6-D2D8-49F0-BA19-6AAC5C51B42B}" srcOrd="1" destOrd="0" presId="urn:microsoft.com/office/officeart/2005/8/layout/hList1"/>
    <dgm:cxn modelId="{79D3488C-1ED1-462A-A0D6-2AB8A321E6B1}" type="presParOf" srcId="{09B060F2-A7C2-47D8-8715-60C9651AFD9B}" destId="{F69E40A6-B987-412A-B701-CABF449A01A1}" srcOrd="1" destOrd="0" presId="urn:microsoft.com/office/officeart/2005/8/layout/hList1"/>
    <dgm:cxn modelId="{FA841F52-D43E-42CD-9728-4E431B32CB92}" type="presParOf" srcId="{09B060F2-A7C2-47D8-8715-60C9651AFD9B}" destId="{0222E397-4CF9-4F49-9412-A7BF95740F3C}" srcOrd="2" destOrd="0" presId="urn:microsoft.com/office/officeart/2005/8/layout/hList1"/>
    <dgm:cxn modelId="{9B74A154-2F91-43F7-8C61-F9D61BBED3D1}" type="presParOf" srcId="{0222E397-4CF9-4F49-9412-A7BF95740F3C}" destId="{7630B319-076C-4CBC-AF70-5DF565CA4D57}" srcOrd="0" destOrd="0" presId="urn:microsoft.com/office/officeart/2005/8/layout/hList1"/>
    <dgm:cxn modelId="{503BB992-3094-47A9-8EF0-982606AC74D4}" type="presParOf" srcId="{0222E397-4CF9-4F49-9412-A7BF95740F3C}" destId="{529D55A4-D75E-4583-8009-3EA9B8C99F8E}" srcOrd="1" destOrd="0" presId="urn:microsoft.com/office/officeart/2005/8/layout/hList1"/>
    <dgm:cxn modelId="{FA94A5D8-8E09-46F5-BA0D-029CF181BD55}" type="presParOf" srcId="{09B060F2-A7C2-47D8-8715-60C9651AFD9B}" destId="{682C3E0E-5088-4992-91D2-3791A2A967A5}" srcOrd="3" destOrd="0" presId="urn:microsoft.com/office/officeart/2005/8/layout/hList1"/>
    <dgm:cxn modelId="{8F05BE3A-0E45-461D-B577-A4296680262E}" type="presParOf" srcId="{09B060F2-A7C2-47D8-8715-60C9651AFD9B}" destId="{9D300663-B8AA-435A-B612-74068C3BDE8C}" srcOrd="4" destOrd="0" presId="urn:microsoft.com/office/officeart/2005/8/layout/hList1"/>
    <dgm:cxn modelId="{6F1B58E0-8D18-4E42-8200-F207E1CC6319}" type="presParOf" srcId="{9D300663-B8AA-435A-B612-74068C3BDE8C}" destId="{C38E15A5-F92E-400B-886C-E1EDDDFF0835}" srcOrd="0" destOrd="0" presId="urn:microsoft.com/office/officeart/2005/8/layout/hList1"/>
    <dgm:cxn modelId="{A979A697-7216-4FE1-A339-4FABD9A9406F}" type="presParOf" srcId="{9D300663-B8AA-435A-B612-74068C3BDE8C}" destId="{DAC26632-F65D-4F48-8AE2-0ACF36918889}" srcOrd="1" destOrd="0" presId="urn:microsoft.com/office/officeart/2005/8/layout/hList1"/>
    <dgm:cxn modelId="{F8C9150B-D95D-4A2D-A574-3B9B5338A22C}" type="presParOf" srcId="{09B060F2-A7C2-47D8-8715-60C9651AFD9B}" destId="{F93003A1-D1A5-4D37-95F1-D1C674385F56}" srcOrd="5" destOrd="0" presId="urn:microsoft.com/office/officeart/2005/8/layout/hList1"/>
    <dgm:cxn modelId="{ED5EC1D0-D270-4107-B00C-87DC95B61497}" type="presParOf" srcId="{09B060F2-A7C2-47D8-8715-60C9651AFD9B}" destId="{05D3C7AB-16BD-4702-A940-3FFA7E138031}" srcOrd="6" destOrd="0" presId="urn:microsoft.com/office/officeart/2005/8/layout/hList1"/>
    <dgm:cxn modelId="{FDBCF450-CBAC-4854-91BC-E09039F44835}" type="presParOf" srcId="{05D3C7AB-16BD-4702-A940-3FFA7E138031}" destId="{6C1E899C-4C78-4432-9538-010E0ADA9C9C}" srcOrd="0" destOrd="0" presId="urn:microsoft.com/office/officeart/2005/8/layout/hList1"/>
    <dgm:cxn modelId="{23D21693-220A-4FF7-A20C-8118CDFE027D}" type="presParOf" srcId="{05D3C7AB-16BD-4702-A940-3FFA7E138031}" destId="{796E28F1-DD9E-4E10-A21D-75303B4686F1}" srcOrd="1" destOrd="0" presId="urn:microsoft.com/office/officeart/2005/8/layout/hList1"/>
    <dgm:cxn modelId="{09780C4E-6A28-4909-8668-A349985B1547}" type="presParOf" srcId="{09B060F2-A7C2-47D8-8715-60C9651AFD9B}" destId="{E469C7AB-67D7-4C00-AC30-A7F79DC5187C}" srcOrd="7" destOrd="0" presId="urn:microsoft.com/office/officeart/2005/8/layout/hList1"/>
    <dgm:cxn modelId="{6EA6C55D-F39E-40CB-B34B-8815973B008C}" type="presParOf" srcId="{09B060F2-A7C2-47D8-8715-60C9651AFD9B}" destId="{590782B3-0233-4367-A080-359E1314165F}" srcOrd="8" destOrd="0" presId="urn:microsoft.com/office/officeart/2005/8/layout/hList1"/>
    <dgm:cxn modelId="{7AE86F27-88C2-4C46-9D51-F63C454EF345}" type="presParOf" srcId="{590782B3-0233-4367-A080-359E1314165F}" destId="{E073A6C1-6C59-47D8-9D42-80CE4C05EE71}" srcOrd="0" destOrd="0" presId="urn:microsoft.com/office/officeart/2005/8/layout/hList1"/>
    <dgm:cxn modelId="{5A20234E-F103-4FD3-9858-6365F619724D}" type="presParOf" srcId="{590782B3-0233-4367-A080-359E1314165F}" destId="{AAC16EF9-A348-4CFC-A9D2-B24C518F0A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CD8A4-4D99-4DE0-A276-9968B63BD69B}">
      <dsp:nvSpPr>
        <dsp:cNvPr id="0" name=""/>
        <dsp:cNvSpPr/>
      </dsp:nvSpPr>
      <dsp:spPr>
        <a:xfrm>
          <a:off x="4490" y="8110"/>
          <a:ext cx="1721303" cy="688521"/>
        </a:xfrm>
        <a:prstGeom prst="rect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n-lt"/>
            </a:rPr>
            <a:t>Strategy</a:t>
          </a:r>
        </a:p>
      </dsp:txBody>
      <dsp:txXfrm>
        <a:off x="4490" y="8110"/>
        <a:ext cx="1721303" cy="688521"/>
      </dsp:txXfrm>
    </dsp:sp>
    <dsp:sp modelId="{A5E756E6-D2D8-49F0-BA19-6AAC5C51B42B}">
      <dsp:nvSpPr>
        <dsp:cNvPr id="0" name=""/>
        <dsp:cNvSpPr/>
      </dsp:nvSpPr>
      <dsp:spPr>
        <a:xfrm>
          <a:off x="4490" y="696632"/>
          <a:ext cx="1721303" cy="144936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Risks/ Priorities/ Mitigation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Pre-market Engagement</a:t>
          </a:r>
        </a:p>
      </dsp:txBody>
      <dsp:txXfrm>
        <a:off x="4490" y="696632"/>
        <a:ext cx="1721303" cy="1449360"/>
      </dsp:txXfrm>
    </dsp:sp>
    <dsp:sp modelId="{7630B319-076C-4CBC-AF70-5DF565CA4D57}">
      <dsp:nvSpPr>
        <dsp:cNvPr id="0" name=""/>
        <dsp:cNvSpPr/>
      </dsp:nvSpPr>
      <dsp:spPr>
        <a:xfrm>
          <a:off x="1966776" y="8110"/>
          <a:ext cx="1721303" cy="688521"/>
        </a:xfrm>
        <a:prstGeom prst="rect">
          <a:avLst/>
        </a:prstGeom>
        <a:solidFill>
          <a:srgbClr val="0E192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n-lt"/>
            </a:rPr>
            <a:t>Specifications</a:t>
          </a:r>
        </a:p>
      </dsp:txBody>
      <dsp:txXfrm>
        <a:off x="1966776" y="8110"/>
        <a:ext cx="1721303" cy="688521"/>
      </dsp:txXfrm>
    </dsp:sp>
    <dsp:sp modelId="{529D55A4-D75E-4583-8009-3EA9B8C99F8E}">
      <dsp:nvSpPr>
        <dsp:cNvPr id="0" name=""/>
        <dsp:cNvSpPr/>
      </dsp:nvSpPr>
      <dsp:spPr>
        <a:xfrm>
          <a:off x="1966776" y="696632"/>
          <a:ext cx="1721303" cy="144936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Mandatory v. Desired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Labels/ Ratings/ GBS</a:t>
          </a:r>
        </a:p>
      </dsp:txBody>
      <dsp:txXfrm>
        <a:off x="1966776" y="696632"/>
        <a:ext cx="1721303" cy="1449360"/>
      </dsp:txXfrm>
    </dsp:sp>
    <dsp:sp modelId="{C38E15A5-F92E-400B-886C-E1EDDDFF0835}">
      <dsp:nvSpPr>
        <dsp:cNvPr id="0" name=""/>
        <dsp:cNvSpPr/>
      </dsp:nvSpPr>
      <dsp:spPr>
        <a:xfrm>
          <a:off x="3929062" y="8110"/>
          <a:ext cx="1721303" cy="688521"/>
        </a:xfrm>
        <a:prstGeom prst="rect">
          <a:avLst/>
        </a:prstGeom>
        <a:solidFill>
          <a:srgbClr val="101C3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n-lt"/>
            </a:rPr>
            <a:t>Selection</a:t>
          </a:r>
        </a:p>
      </dsp:txBody>
      <dsp:txXfrm>
        <a:off x="3929062" y="8110"/>
        <a:ext cx="1721303" cy="688521"/>
      </dsp:txXfrm>
    </dsp:sp>
    <dsp:sp modelId="{DAC26632-F65D-4F48-8AE2-0ACF36918889}">
      <dsp:nvSpPr>
        <dsp:cNvPr id="0" name=""/>
        <dsp:cNvSpPr/>
      </dsp:nvSpPr>
      <dsp:spPr>
        <a:xfrm>
          <a:off x="3929062" y="696632"/>
          <a:ext cx="1721303" cy="144936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SQ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Contract Related Criteria</a:t>
          </a:r>
        </a:p>
      </dsp:txBody>
      <dsp:txXfrm>
        <a:off x="3929062" y="696632"/>
        <a:ext cx="1721303" cy="1449360"/>
      </dsp:txXfrm>
    </dsp:sp>
    <dsp:sp modelId="{6C1E899C-4C78-4432-9538-010E0ADA9C9C}">
      <dsp:nvSpPr>
        <dsp:cNvPr id="0" name=""/>
        <dsp:cNvSpPr/>
      </dsp:nvSpPr>
      <dsp:spPr>
        <a:xfrm>
          <a:off x="5891348" y="8110"/>
          <a:ext cx="1721303" cy="688521"/>
        </a:xfrm>
        <a:prstGeom prst="rect">
          <a:avLst/>
        </a:prstGeom>
        <a:solidFill>
          <a:srgbClr val="0E192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Award</a:t>
          </a:r>
        </a:p>
      </dsp:txBody>
      <dsp:txXfrm>
        <a:off x="5891348" y="8110"/>
        <a:ext cx="1721303" cy="688521"/>
      </dsp:txXfrm>
    </dsp:sp>
    <dsp:sp modelId="{796E28F1-DD9E-4E10-A21D-75303B4686F1}">
      <dsp:nvSpPr>
        <dsp:cNvPr id="0" name=""/>
        <dsp:cNvSpPr/>
      </dsp:nvSpPr>
      <dsp:spPr>
        <a:xfrm>
          <a:off x="5891348" y="696632"/>
          <a:ext cx="1721303" cy="144936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15% Weighting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Contract Specific Questions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5891348" y="696632"/>
        <a:ext cx="1721303" cy="1449360"/>
      </dsp:txXfrm>
    </dsp:sp>
    <dsp:sp modelId="{E073A6C1-6C59-47D8-9D42-80CE4C05EE71}">
      <dsp:nvSpPr>
        <dsp:cNvPr id="0" name=""/>
        <dsp:cNvSpPr/>
      </dsp:nvSpPr>
      <dsp:spPr>
        <a:xfrm>
          <a:off x="7853634" y="8110"/>
          <a:ext cx="1721303" cy="688521"/>
        </a:xfrm>
        <a:prstGeom prst="rect">
          <a:avLst/>
        </a:prstGeom>
        <a:solidFill>
          <a:srgbClr val="101C3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Calibri Light" panose="020F0302020204030204" pitchFamily="34" charset="0"/>
            </a:rPr>
            <a:t>Terms</a:t>
          </a:r>
        </a:p>
      </dsp:txBody>
      <dsp:txXfrm>
        <a:off x="7853634" y="8110"/>
        <a:ext cx="1721303" cy="688521"/>
      </dsp:txXfrm>
    </dsp:sp>
    <dsp:sp modelId="{AAC16EF9-A348-4CFC-A9D2-B24C518F0A57}">
      <dsp:nvSpPr>
        <dsp:cNvPr id="0" name=""/>
        <dsp:cNvSpPr/>
      </dsp:nvSpPr>
      <dsp:spPr>
        <a:xfrm>
          <a:off x="7853634" y="696632"/>
          <a:ext cx="1721303" cy="144936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Compliance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KPIs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Contract Specific Clauses</a:t>
          </a:r>
        </a:p>
      </dsp:txBody>
      <dsp:txXfrm>
        <a:off x="7853634" y="696632"/>
        <a:ext cx="1721303" cy="1449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13E90-6ACE-45C9-B322-7C3858947215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ADA9D-3FAE-472E-9059-2A951170F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6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55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84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2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121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78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55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54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93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791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ADA9D-3FAE-472E-9059-2A951170FC2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6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388A-1EB6-47B3-9B47-A070D1D82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1F9B6-B45F-4AF1-A5E8-237CEE3EB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6B1B6-E31E-4AB0-82C8-46EEC403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26488-D415-488B-8BEA-508645FC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E5EC9-6DAF-4554-84E7-9D237E02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6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D111D-93D3-4028-AC22-0D9CF06D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BCFB8-B54E-4877-85E1-5EEEBD2B9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23600-45BB-49F9-A4F5-41915694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D7599-BD5A-4918-83EA-381D5554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CB82B-E5FE-4EF9-B38B-0E0BD867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6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FBCACB-95E5-4637-A3A4-2E67FB7E2E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DED7D-E703-4CE1-A955-17D5440ED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5B437-A8F8-4C10-9E2D-4B740C81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F10CF-05EF-4129-8B68-ACC6544C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E8BB9-F9F0-482E-8352-887ED07A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43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5568-143C-4DB3-9DD6-ED6D54C0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0476-1817-455F-81EB-8BADCAA18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9E608-F311-49E7-9337-AE15D64F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9B798-7FC5-4470-8C75-3021DD25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89ED2-8129-4F6E-BCA0-390830C9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8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9889-CB08-4981-A86D-3318B8D2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3E965-DB26-4343-A671-688A0F860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9B91-4535-4610-8838-DE2029EC2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F51FA-3EA5-401B-AD2C-BE5064B5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303C3-C3A1-46F6-A702-64C99CB7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1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1DE5-146E-47B9-8E12-BFB322E37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9F29-954F-4CDC-AF2D-01FADFB2B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3969F-50FB-453F-AD5E-6DC11F47B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ADEE4-19B9-47E9-90C4-924597E4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FCC04-F1A1-485E-A2B2-CA944477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90E4C-3B35-46E6-BB2E-F392F5E1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9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1A13-0551-489E-AAE6-B32F0958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3A6BC-81FA-46B1-812E-A61E15E7D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2B44A-25F5-482C-9A9A-E2AFD90A8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E6CC-6573-44A4-97ED-80958C7E7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6BB40-C979-40A6-80AC-557BE14D6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AB270-92F4-4072-9541-298302B6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B07069-FECC-4725-9E67-8DEC99EA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CE62ED-2EF6-4373-B6F3-4B7376DA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38A2-C89E-4067-89C0-6B0AFBCC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9065E0-1B98-40AC-85B4-0CB6DCD4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6CE8-3391-48DA-A1B1-04BF6738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E0B1A-C86F-4150-867C-B6C51482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6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357EB-6064-4753-A1A1-9A1A9F6A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B4E27-3453-4584-970A-3015FE81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50D57-9BCD-4D15-9155-5C4FA6E7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7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55C6-ED1D-49F3-B6AE-FDE15E93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D625-A72F-474A-A310-0A1B267F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8D804-828E-452B-89D2-23020121B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A4FEF-E6D9-4949-8E62-7EFA4F21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220F0-C5C5-42DB-BEE3-C9482CAE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EE245-FD68-4BC5-9F23-0408EA6C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0413-F170-4A82-9BD8-D83A3727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B6CDAE-B4AB-4015-9E8D-0A048E27B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2B0E7-A409-4026-9212-AB5653819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71DEE-E30A-45D0-9165-DE2D8A80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346BE-6D36-46B1-B5C6-DEDE1A95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F31A3-51B6-44AC-A26D-21D055C7B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6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0245FD-AD40-4FC3-AA85-D526A1AB5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434CF-4E03-4748-81DD-5182EAE34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965B1-9B00-44CE-9139-09B507A97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FF85-DD59-4AD0-8BDE-FC87CC05848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972D9-DC7F-468A-BC29-EF4A8A41A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61428-F87F-4CFE-B752-6465B5DB9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353C6751-A53C-46AD-8B45-CA2B0ACB5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468294"/>
              </p:ext>
            </p:extLst>
          </p:nvPr>
        </p:nvGraphicFramePr>
        <p:xfrm>
          <a:off x="2054087" y="1489107"/>
          <a:ext cx="7736881" cy="4114800"/>
        </p:xfrm>
        <a:graphic>
          <a:graphicData uri="http://schemas.openxmlformats.org/drawingml/2006/table">
            <a:tbl>
              <a:tblPr firstRow="1" bandRow="1"/>
              <a:tblGrid>
                <a:gridCol w="7736881">
                  <a:extLst>
                    <a:ext uri="{9D8B030D-6E8A-4147-A177-3AD203B41FA5}">
                      <a16:colId xmlns:a16="http://schemas.microsoft.com/office/drawing/2014/main" val="214033646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endParaRPr lang="en-GB" sz="6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4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Responsible Procurement &amp; NWUPC</a:t>
                      </a:r>
                    </a:p>
                    <a:p>
                      <a:pPr algn="ctr"/>
                      <a:endParaRPr lang="en-GB" sz="4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n-GB" sz="6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936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33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120628-F23E-45AB-8F0C-6F64C8713ED9}"/>
              </a:ext>
            </a:extLst>
          </p:cNvPr>
          <p:cNvSpPr txBox="1"/>
          <p:nvPr/>
        </p:nvSpPr>
        <p:spPr>
          <a:xfrm>
            <a:off x="2405545" y="1813998"/>
            <a:ext cx="7398021" cy="3373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Next Steps - Helen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Modern Slavery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Social 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SME Agenda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Member Consultation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Align to Current Member Goals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1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07CFEC-AF66-4365-9688-A6E14673D529}"/>
              </a:ext>
            </a:extLst>
          </p:cNvPr>
          <p:cNvSpPr txBox="1"/>
          <p:nvPr/>
        </p:nvSpPr>
        <p:spPr>
          <a:xfrm>
            <a:off x="5024297" y="1885013"/>
            <a:ext cx="4331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55981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724B27-FC64-48F4-989A-B023B8D33BC8}"/>
              </a:ext>
            </a:extLst>
          </p:cNvPr>
          <p:cNvSpPr txBox="1"/>
          <p:nvPr/>
        </p:nvSpPr>
        <p:spPr>
          <a:xfrm>
            <a:off x="1696278" y="1645920"/>
            <a:ext cx="845488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74B7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74B7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74B7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Helen Dodd-Williams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74B7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Head of Strategic Procurement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74B7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74B7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Sarah Dye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74B7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Category Manager</a:t>
            </a:r>
          </a:p>
        </p:txBody>
      </p:sp>
    </p:spTree>
    <p:extLst>
      <p:ext uri="{BB962C8B-B14F-4D97-AF65-F5344CB8AC3E}">
        <p14:creationId xmlns:p14="http://schemas.microsoft.com/office/powerpoint/2010/main" val="135908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D930B9-4304-4E3D-8F33-C8494D585FB4}"/>
              </a:ext>
            </a:extLst>
          </p:cNvPr>
          <p:cNvSpPr txBox="1"/>
          <p:nvPr/>
        </p:nvSpPr>
        <p:spPr>
          <a:xfrm>
            <a:off x="2437031" y="1832261"/>
            <a:ext cx="8479498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Overview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Responsible Procurement Journey – From Sustainability to Responsible Procurement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Addressing Responsible Procurement in Tenders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Modern Slavery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SME Agenda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Contract Management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National Activity</a:t>
            </a:r>
          </a:p>
        </p:txBody>
      </p:sp>
    </p:spTree>
    <p:extLst>
      <p:ext uri="{BB962C8B-B14F-4D97-AF65-F5344CB8AC3E}">
        <p14:creationId xmlns:p14="http://schemas.microsoft.com/office/powerpoint/2010/main" val="101781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6E2BE9-A257-454F-AD6B-D97FB8014C7F}"/>
              </a:ext>
            </a:extLst>
          </p:cNvPr>
          <p:cNvSpPr txBox="1"/>
          <p:nvPr/>
        </p:nvSpPr>
        <p:spPr>
          <a:xfrm>
            <a:off x="2405546" y="1813997"/>
            <a:ext cx="6435090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From Sustainability to Responsible Procurement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“Do Sustainable Procurement”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Flexible Framework 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Embedding – NETpositive 92% registered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What We Do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9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120628-F23E-45AB-8F0C-6F64C8713ED9}"/>
              </a:ext>
            </a:extLst>
          </p:cNvPr>
          <p:cNvSpPr txBox="1"/>
          <p:nvPr/>
        </p:nvSpPr>
        <p:spPr>
          <a:xfrm>
            <a:off x="2405546" y="1813998"/>
            <a:ext cx="6435090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Addressing Responsible Procurement in our Tenders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3F26577-146F-466C-A40E-A026590CA9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4186890"/>
              </p:ext>
            </p:extLst>
          </p:nvPr>
        </p:nvGraphicFramePr>
        <p:xfrm>
          <a:off x="1306285" y="2715064"/>
          <a:ext cx="9579429" cy="2154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1584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120628-F23E-45AB-8F0C-6F64C8713ED9}"/>
              </a:ext>
            </a:extLst>
          </p:cNvPr>
          <p:cNvSpPr txBox="1"/>
          <p:nvPr/>
        </p:nvSpPr>
        <p:spPr>
          <a:xfrm>
            <a:off x="2447749" y="1166884"/>
            <a:ext cx="6435090" cy="5035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SME Agenda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78% SME suppliers, £64 million NWUPC member spend through UKUPC agreements.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Removing barriers within our processes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SQ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Financials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Lotting 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Pre-market engagement 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Use of DPS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SME Tendering Guidance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8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120628-F23E-45AB-8F0C-6F64C8713ED9}"/>
              </a:ext>
            </a:extLst>
          </p:cNvPr>
          <p:cNvSpPr txBox="1"/>
          <p:nvPr/>
        </p:nvSpPr>
        <p:spPr>
          <a:xfrm>
            <a:off x="2405546" y="1813998"/>
            <a:ext cx="6435090" cy="3373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Modern Slavery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Voluntary Modern Slavery Statement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Pass/Fail in Tendering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NETpositive HE Supplier Engagement Tool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Supplier Visits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Programme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Electronics Watch Membership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7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120628-F23E-45AB-8F0C-6F64C8713ED9}"/>
              </a:ext>
            </a:extLst>
          </p:cNvPr>
          <p:cNvSpPr txBox="1"/>
          <p:nvPr/>
        </p:nvSpPr>
        <p:spPr>
          <a:xfrm>
            <a:off x="2405546" y="1813998"/>
            <a:ext cx="6435090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Contract Management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Review Meetings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Action Plan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KPI Monitoring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ECOnnect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8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315602">
            <a:off x="-139694" y="6282837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BDC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ECEDFA-4019-4539-AACA-A6BBDBD90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70" y="19050"/>
            <a:ext cx="2651579" cy="13542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120628-F23E-45AB-8F0C-6F64C8713ED9}"/>
              </a:ext>
            </a:extLst>
          </p:cNvPr>
          <p:cNvSpPr txBox="1"/>
          <p:nvPr/>
        </p:nvSpPr>
        <p:spPr>
          <a:xfrm>
            <a:off x="2405545" y="1813998"/>
            <a:ext cx="7398021" cy="3788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National Activity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HEPA National Responsible Procurement Group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3 sub groups; climate change, modern slavery, packaging &amp; deliveries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UKUPC Responsible Procurement Network</a:t>
            </a: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Standardisation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 of Terminology</a:t>
            </a: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ITT questions linked to UN Sustainable Development Goals (SDGs)</a:t>
            </a: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Supplier Code of Conduct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76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January 2021.potx" id="{2AE39D88-6A22-4335-B519-1EB267183D18}" vid="{75CF1C64-6C53-4C10-B5D6-410679B31F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January 2021</Template>
  <TotalTime>0</TotalTime>
  <Words>236</Words>
  <Application>Microsoft Office PowerPoint</Application>
  <PresentationFormat>Widescreen</PresentationFormat>
  <Paragraphs>82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Julie-Ann Garton</dc:creator>
  <cp:lastModifiedBy>Helen DoddWilliams</cp:lastModifiedBy>
  <cp:revision>89</cp:revision>
  <dcterms:created xsi:type="dcterms:W3CDTF">2021-01-25T11:55:40Z</dcterms:created>
  <dcterms:modified xsi:type="dcterms:W3CDTF">2021-03-18T10:08:08Z</dcterms:modified>
</cp:coreProperties>
</file>